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3" r:id="rId30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6" autoAdjust="0"/>
    <p:restoredTop sz="94660"/>
  </p:normalViewPr>
  <p:slideViewPr>
    <p:cSldViewPr>
      <p:cViewPr varScale="1">
        <p:scale>
          <a:sx n="73" d="100"/>
          <a:sy n="73" d="100"/>
        </p:scale>
        <p:origin x="-126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252E8E-4BC7-4419-92D7-FA9DB7ED3020}" type="datetimeFigureOut">
              <a:rPr lang="ru-RU"/>
              <a:pPr>
                <a:defRPr/>
              </a:pPr>
              <a:t>24.11.2019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454F31-44D1-4A2F-B5A6-0B91DAAB9CA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755840-D704-4B46-85A7-4D4FA65FF638}" type="datetimeFigureOut">
              <a:rPr lang="ru-RU"/>
              <a:pPr>
                <a:defRPr/>
              </a:pPr>
              <a:t>24.11.2019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BEDCC4-BD57-4790-AD02-0341B6970CF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0731F5-F3E7-4B41-AB64-EC6082C64520}" type="datetimeFigureOut">
              <a:rPr lang="ru-RU"/>
              <a:pPr>
                <a:defRPr/>
              </a:pPr>
              <a:t>24.11.2019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BAC5BB-D9D4-4D0E-B809-8FD2A3F1419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382257-48A0-46E0-8237-AF76D0C3777A}" type="datetimeFigureOut">
              <a:rPr lang="ru-RU"/>
              <a:pPr>
                <a:defRPr/>
              </a:pPr>
              <a:t>24.11.2019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82B190-179B-4D14-9896-B4F2A5EFA70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A0BD7D-9962-41CB-8A8C-848DC1105B20}" type="datetimeFigureOut">
              <a:rPr lang="ru-RU"/>
              <a:pPr>
                <a:defRPr/>
              </a:pPr>
              <a:t>24.11.2019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C42958-A194-4DC5-BBAE-F6076097E94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AC052C-09D3-4990-855A-F7EF577D71D9}" type="datetimeFigureOut">
              <a:rPr lang="ru-RU"/>
              <a:pPr>
                <a:defRPr/>
              </a:pPr>
              <a:t>24.11.2019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7BDD2C-B51F-4736-9F8E-3819A5734F3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7E5F2B-5069-40A5-8763-C1401F87E9C0}" type="datetimeFigureOut">
              <a:rPr lang="ru-RU"/>
              <a:pPr>
                <a:defRPr/>
              </a:pPr>
              <a:t>24.11.2019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6DC1D4-E95E-4802-B44F-1528580A3D8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CAC6F1-5ED0-474C-A04C-8D19CA19F93E}" type="datetimeFigureOut">
              <a:rPr lang="ru-RU"/>
              <a:pPr>
                <a:defRPr/>
              </a:pPr>
              <a:t>24.11.2019</a:t>
            </a:fld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38F9E9-A965-4CEB-BA91-1899BF26D6A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0E0D4F-226C-46A7-9836-9F093452A8E5}" type="datetimeFigureOut">
              <a:rPr lang="ru-RU"/>
              <a:pPr>
                <a:defRPr/>
              </a:pPr>
              <a:t>24.11.2019</a:t>
            </a:fld>
            <a:endParaRPr 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73572E-9953-4833-9605-6E55822FA88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48DD74-00D4-43E0-9AAA-684614FF948B}" type="datetimeFigureOut">
              <a:rPr lang="ru-RU"/>
              <a:pPr>
                <a:defRPr/>
              </a:pPr>
              <a:t>24.11.2019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CF6EB7-9C56-426C-A452-38CB4C928C4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14EDFA-697E-408B-A2FD-FE81FEE5A243}" type="datetimeFigureOut">
              <a:rPr lang="ru-RU"/>
              <a:pPr>
                <a:defRPr/>
              </a:pPr>
              <a:t>24.11.2019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18575C-5753-412B-B212-972C8221F62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3F67F0C-8B7B-4701-989F-D0CE38412D8E}" type="datetimeFigureOut">
              <a:rPr lang="ru-RU"/>
              <a:pPr>
                <a:defRPr/>
              </a:pPr>
              <a:t>24.11.2019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CE19478-DDFB-475F-BAA8-816202D5AEB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57.jpeg"/><Relationship Id="rId7" Type="http://schemas.openxmlformats.org/officeDocument/2006/relationships/image" Target="../media/image61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jpeg"/><Relationship Id="rId4" Type="http://schemas.openxmlformats.org/officeDocument/2006/relationships/image" Target="../media/image7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7" Type="http://schemas.openxmlformats.org/officeDocument/2006/relationships/image" Target="../media/image82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eg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7" Type="http://schemas.openxmlformats.org/officeDocument/2006/relationships/image" Target="../media/image89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eg"/><Relationship Id="rId3" Type="http://schemas.openxmlformats.org/officeDocument/2006/relationships/image" Target="../media/image90.jpeg"/><Relationship Id="rId7" Type="http://schemas.openxmlformats.org/officeDocument/2006/relationships/image" Target="../media/image94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jpeg"/><Relationship Id="rId5" Type="http://schemas.openxmlformats.org/officeDocument/2006/relationships/image" Target="../media/image92.jpeg"/><Relationship Id="rId4" Type="http://schemas.openxmlformats.org/officeDocument/2006/relationships/image" Target="../media/image9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jpeg"/><Relationship Id="rId5" Type="http://schemas.openxmlformats.org/officeDocument/2006/relationships/image" Target="../media/image98.jpeg"/><Relationship Id="rId4" Type="http://schemas.openxmlformats.org/officeDocument/2006/relationships/image" Target="../media/image9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jpeg"/><Relationship Id="rId5" Type="http://schemas.openxmlformats.org/officeDocument/2006/relationships/image" Target="../media/image102.jpeg"/><Relationship Id="rId4" Type="http://schemas.openxmlformats.org/officeDocument/2006/relationships/image" Target="../media/image10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3" descr="C:\Users\Мударис\Desktop\PJx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28688" y="0"/>
            <a:ext cx="7529512" cy="1071563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1800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Муниципальное автономное дошкольное образовательное учреждение </a:t>
            </a:r>
            <a:br>
              <a:rPr lang="ru-RU" sz="1800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800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«Детский сад №4» городского округа</a:t>
            </a:r>
            <a:br>
              <a:rPr lang="ru-RU" sz="1800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800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г. Стерлитамак РБ</a:t>
            </a:r>
            <a:endParaRPr lang="ru-RU" sz="1800" b="1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357438" y="2571750"/>
            <a:ext cx="6572250" cy="4071938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ru-RU" sz="2000" b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Творческий проект</a:t>
            </a:r>
          </a:p>
          <a:p>
            <a:pPr eaLnBrk="1" hangingPunct="1">
              <a:lnSpc>
                <a:spcPct val="90000"/>
              </a:lnSpc>
            </a:pPr>
            <a:r>
              <a:rPr lang="ru-RU" sz="36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«Моя семья – мое богатство»</a:t>
            </a:r>
          </a:p>
          <a:p>
            <a:pPr algn="r" eaLnBrk="1" hangingPunct="1">
              <a:lnSpc>
                <a:spcPct val="90000"/>
              </a:lnSpc>
            </a:pPr>
            <a:endParaRPr lang="ru-RU" sz="1800" b="1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algn="r" eaLnBrk="1" hangingPunct="1">
              <a:lnSpc>
                <a:spcPct val="90000"/>
              </a:lnSpc>
            </a:pPr>
            <a:endParaRPr lang="ru-RU" sz="1800" b="1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algn="r" eaLnBrk="1" hangingPunct="1">
              <a:lnSpc>
                <a:spcPct val="90000"/>
              </a:lnSpc>
            </a:pPr>
            <a:endParaRPr lang="ru-RU" sz="1800" b="1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algn="r" eaLnBrk="1" hangingPunct="1">
              <a:lnSpc>
                <a:spcPct val="90000"/>
              </a:lnSpc>
            </a:pPr>
            <a:endParaRPr lang="ru-RU" sz="1800" b="1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algn="r" eaLnBrk="1" hangingPunct="1">
              <a:lnSpc>
                <a:spcPct val="90000"/>
              </a:lnSpc>
            </a:pPr>
            <a:endParaRPr lang="ru-RU" sz="1800" b="1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algn="r" eaLnBrk="1" hangingPunct="1">
              <a:lnSpc>
                <a:spcPct val="90000"/>
              </a:lnSpc>
            </a:pPr>
            <a:r>
              <a:rPr lang="ru-RU" sz="1800" b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Участники проекта:</a:t>
            </a:r>
          </a:p>
          <a:p>
            <a:pPr algn="r" eaLnBrk="1" hangingPunct="1">
              <a:lnSpc>
                <a:spcPct val="90000"/>
              </a:lnSpc>
            </a:pPr>
            <a:r>
              <a:rPr lang="ru-RU" sz="18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Александров Егор с мамой Александровой Екатериной</a:t>
            </a:r>
          </a:p>
          <a:p>
            <a:pPr algn="r" eaLnBrk="1" hangingPunct="1">
              <a:lnSpc>
                <a:spcPct val="90000"/>
              </a:lnSpc>
            </a:pPr>
            <a:r>
              <a:rPr lang="ru-RU" sz="1800" b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Руководители:</a:t>
            </a:r>
          </a:p>
          <a:p>
            <a:pPr algn="r" eaLnBrk="1" hangingPunct="1">
              <a:lnSpc>
                <a:spcPct val="90000"/>
              </a:lnSpc>
            </a:pPr>
            <a:r>
              <a:rPr lang="ru-RU" sz="18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Рафикова Г.М.,</a:t>
            </a:r>
          </a:p>
          <a:p>
            <a:pPr algn="r" eaLnBrk="1" hangingPunct="1">
              <a:lnSpc>
                <a:spcPct val="90000"/>
              </a:lnSpc>
            </a:pPr>
            <a:r>
              <a:rPr lang="ru-RU" sz="18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Зайнуллина Г.Х. 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3" descr="C:\Users\Мударис\Desktop\di9reR6rT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-9525" y="-28575"/>
            <a:ext cx="9153525" cy="6886575"/>
          </a:xfrm>
        </p:spPr>
      </p:pic>
      <p:sp>
        <p:nvSpPr>
          <p:cNvPr id="22530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7172" name="Picture 4" descr="C:\Users\Мударис\Desktop\для презентации\IMG-20180408-WA002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29190" y="3714752"/>
            <a:ext cx="3214710" cy="241103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175" name="Picture 7" descr="C:\Users\Мударис\Desktop\для презентации\2018-04-05 19.39.4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4876" y="500042"/>
            <a:ext cx="3070491" cy="258651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176" name="Picture 8" descr="C:\Users\Мударис\Desktop\для презентации\2018-04-05 20.02.58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00100" y="3500438"/>
            <a:ext cx="3357586" cy="320618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7177" name="Picture 9" descr="C:\Users\Мударис\Desktop\для презентации\2018-04-05 19.44.08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28662" y="214290"/>
            <a:ext cx="2286016" cy="304802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3" descr="C:\Users\Мударис\Desktop\di9reR6rT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-9525" y="-28575"/>
            <a:ext cx="9153525" cy="6886575"/>
          </a:xfrm>
        </p:spPr>
      </p:pic>
      <p:sp>
        <p:nvSpPr>
          <p:cNvPr id="23554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8194" name="Picture 2" descr="C:\Users\Мударис\Desktop\для презентации\2018-04-05 20.04.5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58" y="2214554"/>
            <a:ext cx="3786214" cy="44088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195" name="Picture 3" descr="C:\Users\Мударис\Desktop\7Ci1rqg2SIc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57752" y="357166"/>
            <a:ext cx="3786196" cy="504826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3" descr="C:\Users\Мударис\Desktop\di9reR6rT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-28575"/>
            <a:ext cx="9153525" cy="6886575"/>
          </a:xfrm>
        </p:spPr>
      </p:pic>
      <p:sp>
        <p:nvSpPr>
          <p:cNvPr id="24578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9218" name="Picture 2" descr="C:\Users\Мударис\Desktop\для презентации\2018-04-05 20.02.5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214290"/>
            <a:ext cx="3929090" cy="375191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219" name="Picture 3" descr="C:\Users\Мударис\Desktop\для презентации\2018-04-05 19.45.3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14546" y="3723657"/>
            <a:ext cx="4500594" cy="313434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220" name="Picture 4" descr="C:\Users\Мударис\Desktop\для презентации\2018-04-05 19.37.33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00562" y="285728"/>
            <a:ext cx="4476750" cy="33575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3" descr="C:\Users\Мударис\Desktop\di9reR6rT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-9525" y="-28575"/>
            <a:ext cx="9153525" cy="6886575"/>
          </a:xfrm>
        </p:spPr>
      </p:pic>
      <p:sp>
        <p:nvSpPr>
          <p:cNvPr id="2560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10242" name="Picture 2" descr="C:\Users\Мударис\Desktop\для презентации\2018-04-05 20.02.4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58" y="285728"/>
            <a:ext cx="3555395" cy="440191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243" name="Picture 3" descr="C:\Users\Мударис\Desktop\для презентации\2018-04-05 20.07.3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29058" y="3357538"/>
            <a:ext cx="2625347" cy="35004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0244" name="Picture 4" descr="C:\Users\Мударис\Desktop\для презентации\2018-04-05 19.54.09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15074" y="428604"/>
            <a:ext cx="2428874" cy="3238499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3" descr="C:\Users\Мударис\Desktop\di9reR6rT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-9525" y="-28575"/>
            <a:ext cx="9153525" cy="6886575"/>
          </a:xfrm>
        </p:spPr>
      </p:pic>
      <p:sp>
        <p:nvSpPr>
          <p:cNvPr id="26626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11266" name="Picture 2" descr="C:\Users\Мударис\Desktop\для презентации\2018-04-05 20.02.4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472" y="428604"/>
            <a:ext cx="3714776" cy="459924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267" name="Picture 3" descr="C:\Users\Мударис\Desktop\для презентации\2018-04-05 19.42.3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29190" y="2071678"/>
            <a:ext cx="2928957" cy="42788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3" descr="C:\Users\Мударис\Desktop\di9reR6rT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-9525" y="-28575"/>
            <a:ext cx="9153525" cy="6886575"/>
          </a:xfrm>
        </p:spPr>
      </p:pic>
      <p:sp>
        <p:nvSpPr>
          <p:cNvPr id="27650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12290" name="Picture 2" descr="C:\Users\Мударис\Desktop\для презентации\2018-04-05 20.05.4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4476749" cy="33575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2291" name="Picture 3" descr="C:\Users\Мударис\Desktop\для презентации\2018-04-05 20.05.5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86380" y="285728"/>
            <a:ext cx="3464938" cy="482036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292" name="Picture 4" descr="C:\Users\Мударис\Desktop\для презентации\2018-04-05 20.05.36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5720" y="3345930"/>
            <a:ext cx="5207552" cy="35120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3" descr="C:\Users\Мударис\Desktop\di9reR6rT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-9525" y="-28575"/>
            <a:ext cx="9153525" cy="6886575"/>
          </a:xfrm>
        </p:spPr>
      </p:pic>
      <p:sp>
        <p:nvSpPr>
          <p:cNvPr id="28674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13314" name="Picture 2" descr="C:\Users\Мударис\Desktop\для презентации\2018-04-05 20.00.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728" y="285728"/>
            <a:ext cx="2874800" cy="27146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315" name="Picture 3" descr="C:\Users\Мударис\Desktop\для презентации\2018-04-05 19.39.5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802051"/>
            <a:ext cx="3235102" cy="405594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316" name="Picture 4" descr="C:\Users\Мударис\Desktop\для презентации\2018-04-05 19.42.25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28992" y="2643182"/>
            <a:ext cx="3286130" cy="438150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317" name="Picture 5" descr="C:\Users\Мударис\Desktop\для презентации\2018-04-05 19.42.49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86480" y="0"/>
            <a:ext cx="2857520" cy="444086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3" descr="C:\Users\Мударис\Desktop\di9reR6rT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-9525" y="-28575"/>
            <a:ext cx="9153525" cy="6886575"/>
          </a:xfrm>
        </p:spPr>
      </p:pic>
      <p:sp>
        <p:nvSpPr>
          <p:cNvPr id="29698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29699" name="Picture 3" descr="C:\Users\Мударис\Desktop\для презентации\2018-04-05 19.36.4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8" y="3357563"/>
            <a:ext cx="1552575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 descr="C:\Users\Мударис\Desktop\для презентации\2018-04-05 19.36.57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00788" y="3024188"/>
            <a:ext cx="2705100" cy="383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1" name="Picture 5" descr="C:\Users\Мударис\Desktop\для презентации\2018-04-05 19.42.13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3850" y="3952875"/>
            <a:ext cx="4143375" cy="29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2" name="Picture 6" descr="C:\Users\Мударис\Desktop\для презентации\2018-04-05 19.43.51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04025" y="333375"/>
            <a:ext cx="2143125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3" name="Picture 7" descr="C:\Users\Мударис\Desktop\для презентации\2018-04-05 19.41.17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95288" y="0"/>
            <a:ext cx="2587625" cy="373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4" name="Picture 4" descr="C:\Users\Мударис\Desktop\для презентации\2018-04-05 19.39.38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348038" y="188913"/>
            <a:ext cx="33972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3" descr="C:\Users\Мударис\Desktop\di9reR6rT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-9525" y="-28575"/>
            <a:ext cx="9153525" cy="6886575"/>
          </a:xfrm>
        </p:spPr>
      </p:pic>
      <p:sp>
        <p:nvSpPr>
          <p:cNvPr id="3072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4" name="Picture 2" descr="C:\Users\Мударис\Desktop\для презентации\2018-04-05 19.34.57-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00826" y="571480"/>
            <a:ext cx="2428892" cy="364067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5362" name="Picture 2" descr="C:\Users\Мударис\Desktop\для презентации\2018-04-05 19.40.3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720" y="214290"/>
            <a:ext cx="4000501" cy="355600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363" name="Picture 3" descr="C:\Users\Мударис\Desktop\для презентации\2018-04-05 19.41.5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5786" y="4214818"/>
            <a:ext cx="2928958" cy="21796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5365" name="Picture 5" descr="C:\Users\Мударис\Desktop\для презентации\2018-04-05 19.37.49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43372" y="3143248"/>
            <a:ext cx="2089544" cy="2786058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3" descr="C:\Users\Мударис\Desktop\di9reR6rT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-9525" y="-28575"/>
            <a:ext cx="9153525" cy="6886575"/>
          </a:xfrm>
        </p:spPr>
      </p:pic>
      <p:sp>
        <p:nvSpPr>
          <p:cNvPr id="31746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16386" name="Picture 2" descr="C:\Users\Мударис\Desktop\для презентации\2018-04-05 19.38.1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58" y="285728"/>
            <a:ext cx="2401880" cy="3429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6387" name="Picture 3" descr="C:\Users\Мударис\Desktop\для презентации\2018-04-05 19.43.2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71736" y="3857628"/>
            <a:ext cx="3786214" cy="2839661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6388" name="Picture 4" descr="C:\Users\Мударис\Desktop\для презентации\2018-04-05 19.59.2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71868" y="357166"/>
            <a:ext cx="2215831" cy="34135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6389" name="Picture 5" descr="C:\Users\Мударис\Desktop\для презентации\2018-04-05 19.44.29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57950" y="0"/>
            <a:ext cx="2553014" cy="36322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2" descr="C:\Users\Мударис\Desktop\maxresdefault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-9525" y="0"/>
            <a:ext cx="9153525" cy="6858000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Семья – это самое дорогое и родное, что есть у каждого человека!</a:t>
            </a:r>
            <a:endParaRPr lang="ru-RU" dirty="0"/>
          </a:p>
        </p:txBody>
      </p:sp>
      <p:pic>
        <p:nvPicPr>
          <p:cNvPr id="1030" name="Picture 6" descr="C:\Users\Мударис\Desktop\Новая папка (3)\IMG_294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7752" y="1785927"/>
            <a:ext cx="3429024" cy="22860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31" name="Picture 7" descr="C:\Users\Мударис\Desktop\Новая папка (3)\IMG_293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28860" y="4143380"/>
            <a:ext cx="3643338" cy="242889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32" name="Picture 8" descr="C:\Users\Мударис\Desktop\Новая папка (3)\IMG_296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2910" y="1714488"/>
            <a:ext cx="3286148" cy="21907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3" descr="C:\Users\Мударис\Desktop\di9reR6rT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-9525" y="-28575"/>
            <a:ext cx="9153525" cy="6886575"/>
          </a:xfrm>
        </p:spPr>
      </p:pic>
      <p:sp>
        <p:nvSpPr>
          <p:cNvPr id="32770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17410" name="Picture 2" descr="C:\Users\Мударис\Desktop\для презентации\DSC0666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58" y="0"/>
            <a:ext cx="2714628" cy="407194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411" name="Picture 3" descr="C:\Users\Мударис\Desktop\для презентации\IMG_006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14744" y="214290"/>
            <a:ext cx="5143504" cy="342900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412" name="Picture 4" descr="C:\Users\Мударис\Desktop\для презентации\IMG_1933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5720" y="4214818"/>
            <a:ext cx="3429024" cy="22860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413" name="Picture 5" descr="C:\Users\Мударис\Desktop\для презентации\IMG_5328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14876" y="3857628"/>
            <a:ext cx="3857656" cy="25717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3" descr="C:\Users\Мударис\Desktop\di9reR6rT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-9525" y="-28575"/>
            <a:ext cx="9153525" cy="6886575"/>
          </a:xfrm>
        </p:spPr>
      </p:pic>
      <p:sp>
        <p:nvSpPr>
          <p:cNvPr id="33794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18434" name="Picture 2" descr="C:\Users\Мударис\Desktop\для презентации\IMG_729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1000108"/>
            <a:ext cx="2571768" cy="38576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435" name="Picture 3" descr="C:\Users\Мударис\Desktop\для презентации\DSC0669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6314" y="500042"/>
            <a:ext cx="3857652" cy="25717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436" name="Picture 4" descr="C:\Users\Мударис\Desktop\для презентации\DSC06705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28926" y="3214686"/>
            <a:ext cx="4786314" cy="31908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3" descr="C:\Users\Мударис\Desktop\di9reR6rT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-9525" y="-28575"/>
            <a:ext cx="9153525" cy="6886575"/>
          </a:xfrm>
        </p:spPr>
      </p:pic>
      <p:sp>
        <p:nvSpPr>
          <p:cNvPr id="34818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19458" name="Picture 2" descr="C:\Users\Мударис\Desktop\для презентации\IMG_629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86380" y="357166"/>
            <a:ext cx="2193877" cy="32861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9459" name="Picture 3" descr="C:\Users\Мударис\Desktop\для презентации\2 дня копия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596" y="214290"/>
            <a:ext cx="2619377" cy="392906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460" name="Picture 4" descr="C:\Users\Мударис\Desktop\для презентации\IMG_703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2844" y="4143380"/>
            <a:ext cx="3786182" cy="252770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461" name="Picture 5" descr="C:\Users\Мударис\Desktop\для презентации\IMG_7018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0" y="3805670"/>
            <a:ext cx="4572000" cy="305233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4" name="Picture 2" descr="C:\Users\Мударис\Desktop\для презентации\3.5м1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86116" y="2000240"/>
            <a:ext cx="1764778" cy="26431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3" descr="C:\Users\Мударис\Desktop\di9reR6rT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-9525" y="-28575"/>
            <a:ext cx="9153525" cy="6886575"/>
          </a:xfrm>
        </p:spPr>
      </p:pic>
      <p:sp>
        <p:nvSpPr>
          <p:cNvPr id="3584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35843" name="Picture 2" descr="C:\Users\Мударис\Desktop\для презентации\IMG_9007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24525" y="1268413"/>
            <a:ext cx="2928938" cy="439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3" descr="C:\Users\Мударис\Desktop\для презентации\DSC06670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71550" y="908050"/>
            <a:ext cx="3121025" cy="467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3" descr="C:\Users\Мударис\Desktop\di9reR6rT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-28575"/>
            <a:ext cx="9153525" cy="6886575"/>
          </a:xfrm>
        </p:spPr>
      </p:pic>
      <p:sp>
        <p:nvSpPr>
          <p:cNvPr id="36866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36867" name="Picture 2" descr="C:\Users\Мударис\Desktop\для презентации\IMG_3386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4213" y="549275"/>
            <a:ext cx="1952625" cy="292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8" name="Picture 3" descr="C:\Users\Мударис\Desktop\для презентации\IMG_345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57938" y="500063"/>
            <a:ext cx="2357437" cy="3535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9" name="Picture 4" descr="C:\Users\Мударис\Desktop\для презентации\IMG_1770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28938" y="1000125"/>
            <a:ext cx="3357562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0" name="Picture 1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95288" y="3789363"/>
            <a:ext cx="2592387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1" name="Picture 1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067175" y="4149725"/>
            <a:ext cx="3097213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3" descr="C:\Users\Мударис\Desktop\di9reR6rT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-9525" y="-28575"/>
            <a:ext cx="9153525" cy="6886575"/>
          </a:xfrm>
        </p:spPr>
      </p:pic>
      <p:sp>
        <p:nvSpPr>
          <p:cNvPr id="37890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>
                <a:solidFill>
                  <a:schemeClr val="accent2"/>
                </a:solidFill>
                <a:latin typeface="Arial" charset="0"/>
              </a:rPr>
              <a:t>Наши праздники и обычаи!</a:t>
            </a:r>
          </a:p>
        </p:txBody>
      </p:sp>
      <p:pic>
        <p:nvPicPr>
          <p:cNvPr id="22530" name="Picture 2" descr="C:\Users\Мударис\Desktop\для презентации\IMG_607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9" y="1415565"/>
            <a:ext cx="3048296" cy="20315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532" name="Picture 4" descr="C:\Users\Мударис\Desktop\для презентации\IMG_384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51978" y="913292"/>
            <a:ext cx="2308815" cy="34622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533" name="Picture 5" descr="C:\Users\Мударис\Desktop\для презентации\Изображение 489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11978" y="3921122"/>
            <a:ext cx="1952639" cy="29289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535" name="Picture 7" descr="C:\Users\Мударис\Desktop\для презентации\IMG_9304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5720" y="3857628"/>
            <a:ext cx="3143240" cy="20954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536" name="Picture 8" descr="C:\Users\Мударис\Desktop\для презентации\IMG_5518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28992" y="4286256"/>
            <a:ext cx="3357586" cy="22383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537" name="Picture 9" descr="C:\Users\Мударис\Desktop\для презентации\IMG_7385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18223" y="1276329"/>
            <a:ext cx="2924398" cy="19523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3" descr="C:\Users\Мударис\Desktop\di9reR6rT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-9525" y="-28575"/>
            <a:ext cx="9153525" cy="6886575"/>
          </a:xfrm>
        </p:spPr>
      </p:pic>
      <p:sp>
        <p:nvSpPr>
          <p:cNvPr id="38914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>
                <a:solidFill>
                  <a:schemeClr val="accent2"/>
                </a:solidFill>
                <a:latin typeface="Arial" charset="0"/>
              </a:rPr>
              <a:t>Мои увлечения!</a:t>
            </a:r>
          </a:p>
        </p:txBody>
      </p:sp>
      <p:pic>
        <p:nvPicPr>
          <p:cNvPr id="23554" name="Picture 2" descr="C:\Users\Мударис\Desktop\для презентации\IMG_744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6" y="4196533"/>
            <a:ext cx="3984125" cy="265566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555" name="Picture 3" descr="C:\Users\Мударис\Desktop\для презентации\2018-04-09 08.48.4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8835" y="986432"/>
            <a:ext cx="2349918" cy="31336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556" name="Picture 4" descr="C:\Users\Мударис\Desktop\2017-12-22 18.19.1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3438" y="4071942"/>
            <a:ext cx="4357686" cy="245119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557" name="Picture 5" descr="C:\Users\Мударис\Desktop\для презентации\IMG_4113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02886" y="1487787"/>
            <a:ext cx="3664909" cy="244338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2" descr="C:\Users\Мударис\Desktop\di9reR6r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8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39939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 eaLnBrk="1" hangingPunct="1"/>
            <a:r>
              <a:rPr lang="ru-RU" b="1" smtClean="0">
                <a:solidFill>
                  <a:srgbClr val="FF0000"/>
                </a:solidFill>
              </a:rPr>
              <a:t>Что может быть семьи дороже?</a:t>
            </a:r>
          </a:p>
          <a:p>
            <a:pPr algn="ctr" eaLnBrk="1" hangingPunct="1"/>
            <a:r>
              <a:rPr lang="ru-RU" b="1" smtClean="0">
                <a:solidFill>
                  <a:srgbClr val="FF0000"/>
                </a:solidFill>
              </a:rPr>
              <a:t>Теплом встречает отчий дом,</a:t>
            </a:r>
          </a:p>
          <a:p>
            <a:pPr algn="ctr" eaLnBrk="1" hangingPunct="1"/>
            <a:r>
              <a:rPr lang="ru-RU" b="1" smtClean="0">
                <a:solidFill>
                  <a:srgbClr val="FF0000"/>
                </a:solidFill>
              </a:rPr>
              <a:t>Здесь ждут тебя всегда с любовью</a:t>
            </a:r>
          </a:p>
          <a:p>
            <a:pPr algn="ctr" eaLnBrk="1" hangingPunct="1"/>
            <a:r>
              <a:rPr lang="ru-RU" b="1" smtClean="0">
                <a:solidFill>
                  <a:srgbClr val="FF0000"/>
                </a:solidFill>
              </a:rPr>
              <a:t>И провожают в путь с добром!</a:t>
            </a:r>
          </a:p>
          <a:p>
            <a:pPr algn="ctr" eaLnBrk="1" hangingPunct="1"/>
            <a:r>
              <a:rPr lang="ru-RU" b="1" smtClean="0">
                <a:solidFill>
                  <a:srgbClr val="FF0000"/>
                </a:solidFill>
              </a:rPr>
              <a:t>Любите и цените счастье.</a:t>
            </a:r>
          </a:p>
          <a:p>
            <a:pPr algn="ctr" eaLnBrk="1" hangingPunct="1"/>
            <a:r>
              <a:rPr lang="ru-RU" b="1" smtClean="0">
                <a:solidFill>
                  <a:srgbClr val="FF0000"/>
                </a:solidFill>
              </a:rPr>
              <a:t>Оно рождается в семье.</a:t>
            </a:r>
          </a:p>
          <a:p>
            <a:pPr algn="ctr" eaLnBrk="1" hangingPunct="1"/>
            <a:r>
              <a:rPr lang="ru-RU" b="1" smtClean="0">
                <a:solidFill>
                  <a:srgbClr val="FF0000"/>
                </a:solidFill>
              </a:rPr>
              <a:t>Что может быть ее дороже</a:t>
            </a:r>
          </a:p>
          <a:p>
            <a:pPr algn="ctr" eaLnBrk="1" hangingPunct="1"/>
            <a:r>
              <a:rPr lang="ru-RU" b="1" smtClean="0">
                <a:solidFill>
                  <a:srgbClr val="FF0000"/>
                </a:solidFill>
              </a:rPr>
              <a:t>На этой сказочной земле?</a:t>
            </a:r>
          </a:p>
        </p:txBody>
      </p:sp>
      <p:pic>
        <p:nvPicPr>
          <p:cNvPr id="4098" name="Picture 2" descr="C:\Users\Мударис\Desktop\для презентации\(174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214290"/>
            <a:ext cx="2000264" cy="13335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099" name="Picture 3" descr="C:\Users\Мударис\Desktop\для презентации\1IMG_721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14612" y="0"/>
            <a:ext cx="1000132" cy="16176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100" name="Picture 4" descr="C:\Users\Мударис\Desktop\для презентации\IMG_1739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29520" y="0"/>
            <a:ext cx="1214430" cy="18216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3" descr="C:\Users\Мударис\Desktop\для презентации\IMG_5487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86248" y="0"/>
            <a:ext cx="2071670" cy="13811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2" descr="C:\Users\Мударис\Desktop\maxresdefaul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143000"/>
          </a:xfrm>
        </p:spPr>
        <p:txBody>
          <a:bodyPr/>
          <a:lstStyle/>
          <a:p>
            <a:pPr eaLnBrk="1" hangingPunct="1"/>
            <a:r>
              <a:rPr lang="ru-RU" sz="4800" b="1" smtClean="0">
                <a:solidFill>
                  <a:srgbClr val="FF0000"/>
                </a:solidFill>
                <a:latin typeface="Arial" charset="0"/>
              </a:rPr>
              <a:t>Результат нашей работы!</a:t>
            </a:r>
            <a:br>
              <a:rPr lang="ru-RU" sz="4800" b="1" smtClean="0">
                <a:solidFill>
                  <a:srgbClr val="FF0000"/>
                </a:solidFill>
                <a:latin typeface="Arial" charset="0"/>
              </a:rPr>
            </a:br>
            <a:endParaRPr lang="ru-RU" sz="4800" b="1" smtClean="0">
              <a:solidFill>
                <a:srgbClr val="FF0000"/>
              </a:solidFill>
              <a:latin typeface="Arial" charset="0"/>
            </a:endParaRPr>
          </a:p>
        </p:txBody>
      </p:sp>
      <p:pic>
        <p:nvPicPr>
          <p:cNvPr id="4096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5650" y="1085850"/>
            <a:ext cx="7704138" cy="577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2" descr="C:\Users\Мударис\Desktop\maxresdefaul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6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z="6600" b="1" smtClean="0">
                <a:solidFill>
                  <a:srgbClr val="FF0000"/>
                </a:solidFill>
              </a:rPr>
              <a:t/>
            </a:r>
            <a:br>
              <a:rPr lang="ru-RU" sz="6600" b="1" smtClean="0">
                <a:solidFill>
                  <a:srgbClr val="FF0000"/>
                </a:solidFill>
              </a:rPr>
            </a:br>
            <a:r>
              <a:rPr lang="ru-RU" sz="6600" b="1" smtClean="0">
                <a:solidFill>
                  <a:srgbClr val="FF0000"/>
                </a:solidFill>
              </a:rPr>
              <a:t/>
            </a:r>
            <a:br>
              <a:rPr lang="ru-RU" sz="6600" b="1" smtClean="0">
                <a:solidFill>
                  <a:srgbClr val="FF0000"/>
                </a:solidFill>
              </a:rPr>
            </a:br>
            <a:r>
              <a:rPr lang="ru-RU" sz="6600" b="1" smtClean="0">
                <a:solidFill>
                  <a:srgbClr val="FF0000"/>
                </a:solidFill>
              </a:rPr>
              <a:t/>
            </a:r>
            <a:br>
              <a:rPr lang="ru-RU" sz="6600" b="1" smtClean="0">
                <a:solidFill>
                  <a:srgbClr val="FF0000"/>
                </a:solidFill>
              </a:rPr>
            </a:br>
            <a:r>
              <a:rPr lang="ru-RU" sz="6600" b="1" smtClean="0">
                <a:solidFill>
                  <a:srgbClr val="FF0000"/>
                </a:solidFill>
              </a:rPr>
              <a:t/>
            </a:r>
            <a:br>
              <a:rPr lang="ru-RU" sz="6600" b="1" smtClean="0">
                <a:solidFill>
                  <a:srgbClr val="FF0000"/>
                </a:solidFill>
              </a:rPr>
            </a:br>
            <a:r>
              <a:rPr lang="ru-RU" sz="6600" b="1" smtClean="0">
                <a:solidFill>
                  <a:srgbClr val="FF0000"/>
                </a:solidFill>
              </a:rPr>
              <a:t/>
            </a:r>
            <a:br>
              <a:rPr lang="ru-RU" sz="6600" b="1" smtClean="0">
                <a:solidFill>
                  <a:srgbClr val="FF0000"/>
                </a:solidFill>
              </a:rPr>
            </a:br>
            <a:r>
              <a:rPr lang="ru-RU" sz="6600" b="1" smtClean="0">
                <a:solidFill>
                  <a:srgbClr val="FF0000"/>
                </a:solidFill>
              </a:rPr>
              <a:t>  Спасибо за внимание!</a:t>
            </a:r>
          </a:p>
        </p:txBody>
      </p:sp>
      <p:pic>
        <p:nvPicPr>
          <p:cNvPr id="5122" name="Picture 2" descr="C:\Users\Мударис\Desktop\для презентации\Изображение 715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0" y="142852"/>
            <a:ext cx="2857504" cy="4286256"/>
          </a:xfrm>
          <a:prstGeom prst="ellipse">
            <a:avLst/>
          </a:prstGeom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2" descr="C:\Users\Мударис\Desktop\maxresdefault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-9525" y="0"/>
            <a:ext cx="9153525" cy="6858000"/>
          </a:xfrm>
        </p:spPr>
      </p:pic>
      <p:sp>
        <p:nvSpPr>
          <p:cNvPr id="1536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b="1" smtClean="0">
                <a:solidFill>
                  <a:srgbClr val="7030A0"/>
                </a:solidFill>
              </a:rPr>
              <a:t>Рассказываем о своей семье</a:t>
            </a:r>
          </a:p>
        </p:txBody>
      </p:sp>
      <p:pic>
        <p:nvPicPr>
          <p:cNvPr id="15363" name="Picture 3" descr="C:\Users\Мударис\Desktop\Новая папка (3)\IMG_293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750" y="1341438"/>
            <a:ext cx="3536950" cy="235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4" descr="C:\Users\Мударис\Desktop\Новая папка (3)\IMG_2936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14938" y="1428750"/>
            <a:ext cx="3429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5" descr="C:\Users\Мударис\Desktop\Новая папка (3)\IMG_2937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0063" y="4143375"/>
            <a:ext cx="3643312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6" descr="C:\Users\Мударис\Desktop\Новая папка (3)\IMG_2942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57813" y="4333875"/>
            <a:ext cx="3357562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2" descr="C:\Users\Мударис\Desktop\maxresdefault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-9525" y="0"/>
            <a:ext cx="9153525" cy="6858000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 dirty="0" smtClean="0">
                <a:solidFill>
                  <a:srgbClr val="7030A0"/>
                </a:solidFill>
              </a:rPr>
              <a:t>Играли в пальчиковые игры и игры на эмоции</a:t>
            </a:r>
            <a:endParaRPr lang="ru-RU" sz="3600" dirty="0">
              <a:solidFill>
                <a:srgbClr val="7030A0"/>
              </a:solidFill>
            </a:endParaRPr>
          </a:p>
        </p:txBody>
      </p:sp>
      <p:pic>
        <p:nvPicPr>
          <p:cNvPr id="3074" name="Picture 2" descr="C:\Users\Мударис\Desktop\Новая папка (3)\IMG_294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14422"/>
            <a:ext cx="3643306" cy="24288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5" name="Picture 3" descr="C:\Users\Мударис\Desktop\Новая папка (3)\IMG_295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07819" y="1142984"/>
            <a:ext cx="3536181" cy="23574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C:\Users\Мударис\Desktop\Новая папка (3)\IMG_2955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00694" y="4214818"/>
            <a:ext cx="3429024" cy="22860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 descr="C:\Users\Мударис\Desktop\IMG_375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28662" y="4214818"/>
            <a:ext cx="2786082" cy="20895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7" name="Picture 3" descr="C:\Users\Мударис\Desktop\IMG_3740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857488" y="2857496"/>
            <a:ext cx="3333773" cy="250033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2" descr="C:\Users\Мударис\Desktop\maxresdefault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-9525" y="0"/>
            <a:ext cx="9153525" cy="6858000"/>
          </a:xfrm>
        </p:spPr>
      </p:pic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z="3600" b="1" smtClean="0">
                <a:solidFill>
                  <a:srgbClr val="7030A0"/>
                </a:solidFill>
              </a:rPr>
              <a:t>Сюжетно-ролевая игра «Моя семья»</a:t>
            </a:r>
          </a:p>
        </p:txBody>
      </p:sp>
      <p:pic>
        <p:nvPicPr>
          <p:cNvPr id="17411" name="Picture 2" descr="C:\Users\Мударис\Desktop\IMG_373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88" y="1143000"/>
            <a:ext cx="3143250" cy="235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3" descr="C:\Users\Мударис\Desktop\IMG_3735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57938" y="1285875"/>
            <a:ext cx="2143125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4" descr="C:\Users\Мударис\Desktop\IMG_3739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00375" y="3357563"/>
            <a:ext cx="3238500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2" descr="C:\Users\Мударис\Desktop\maxresdefault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-9525" y="0"/>
            <a:ext cx="9153525" cy="6858000"/>
          </a:xfrm>
        </p:spPr>
      </p:pic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b="1" smtClean="0">
                <a:solidFill>
                  <a:srgbClr val="7030A0"/>
                </a:solidFill>
              </a:rPr>
              <a:t>Рисование «Моя семья»</a:t>
            </a:r>
          </a:p>
        </p:txBody>
      </p:sp>
      <p:pic>
        <p:nvPicPr>
          <p:cNvPr id="18435" name="Picture 5" descr="C:\Users\Мударис\Desktop\IMG_3726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71688" y="3143250"/>
            <a:ext cx="4643437" cy="348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 descr="C:\Users\Мударис\Desktop\Новая папка (3)\IMG_298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5786" y="1428735"/>
            <a:ext cx="2928958" cy="19526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099" name="Picture 3" descr="C:\Users\Мударис\Desktop\Новая папка (3)\IMG_2988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9124" y="1428736"/>
            <a:ext cx="2893240" cy="19288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2" descr="C:\Users\Мударис\Desktop\maxresdefault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-9525" y="0"/>
            <a:ext cx="9153525" cy="6858000"/>
          </a:xfrm>
        </p:spPr>
      </p:pic>
      <p:sp>
        <p:nvSpPr>
          <p:cNvPr id="19458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b="1" smtClean="0">
                <a:solidFill>
                  <a:srgbClr val="7030A0"/>
                </a:solidFill>
              </a:rPr>
              <a:t>Мини-альбомы «Моя семья»</a:t>
            </a:r>
          </a:p>
        </p:txBody>
      </p:sp>
      <p:pic>
        <p:nvPicPr>
          <p:cNvPr id="5122" name="Picture 2" descr="C:\Users\Мударис\Desktop\Новая папка (3)\IMG_298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100" y="4286256"/>
            <a:ext cx="3286116" cy="21907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3" name="Picture 3" descr="C:\Users\Мударис\Desktop\IMG_372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71736" y="1285860"/>
            <a:ext cx="3524275" cy="26432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4" name="Picture 4" descr="C:\Users\Мударис\Desktop\Новая папка (3)\IMG_298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00628" y="4214818"/>
            <a:ext cx="3286116" cy="21907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5" name="Picture 5" descr="C:\Users\Мударис\Desktop\IMG_373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1571612"/>
            <a:ext cx="2571767" cy="192882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6" name="Picture 6" descr="C:\Users\Мударис\Desktop\IMG_3732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643702" y="1500174"/>
            <a:ext cx="2500298" cy="187522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2" descr="C:\Users\Мударис\Desktop\maxresdefault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-9525" y="0"/>
            <a:ext cx="9153525" cy="6858000"/>
          </a:xfrm>
        </p:spPr>
      </p:pic>
      <p:sp>
        <p:nvSpPr>
          <p:cNvPr id="2048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z="4000" b="1" smtClean="0">
                <a:solidFill>
                  <a:srgbClr val="7030A0"/>
                </a:solidFill>
              </a:rPr>
              <a:t>Родословное  дерево</a:t>
            </a:r>
            <a:br>
              <a:rPr lang="ru-RU" sz="4000" b="1" smtClean="0">
                <a:solidFill>
                  <a:srgbClr val="7030A0"/>
                </a:solidFill>
              </a:rPr>
            </a:br>
            <a:r>
              <a:rPr lang="ru-RU" sz="4000" b="1" smtClean="0">
                <a:solidFill>
                  <a:srgbClr val="7030A0"/>
                </a:solidFill>
              </a:rPr>
              <a:t>«Дерево жизни»</a:t>
            </a:r>
          </a:p>
        </p:txBody>
      </p:sp>
      <p:pic>
        <p:nvPicPr>
          <p:cNvPr id="6150" name="Picture 6" descr="C:\Users\Мударис\Desktop\IMG_372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44" y="1357298"/>
            <a:ext cx="1875248" cy="250033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151" name="Picture 7" descr="C:\Users\Мударис\Desktop\IMG_372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43702" y="1214422"/>
            <a:ext cx="1928826" cy="257176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154" name="Picture 10" descr="C:\Users\Мударис\Desktop\IMG_373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43108" y="3214686"/>
            <a:ext cx="4572032" cy="342902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146" name="Picture 2" descr="C:\Users\Мударис\Desktop\IMG_3725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00430" y="1643050"/>
            <a:ext cx="1857388" cy="247651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2" descr="C:\Users\Мударис\Desktop\maxresdefault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-9525" y="0"/>
            <a:ext cx="9153525" cy="6858000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b="1" dirty="0" smtClean="0">
                <a:solidFill>
                  <a:srgbClr val="7030A0"/>
                </a:solidFill>
              </a:rPr>
              <a:t>А теперь я расскажу о своей семье!</a:t>
            </a:r>
            <a:endParaRPr lang="ru-RU" b="1" dirty="0">
              <a:solidFill>
                <a:srgbClr val="7030A0"/>
              </a:solidFill>
            </a:endParaRPr>
          </a:p>
        </p:txBody>
      </p:sp>
      <p:pic>
        <p:nvPicPr>
          <p:cNvPr id="3" name="Picture 2" descr="C:\Users\Мударис\Desktop\для презентации\IMG_036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43240" y="1214422"/>
            <a:ext cx="3214711" cy="482206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2" name="Picture 4" descr="C:\Users\Мударис\Desktop\для презентации\IMG_113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034" y="1500174"/>
            <a:ext cx="2321703" cy="15478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3" name="Picture 5" descr="C:\Users\Мударис\Desktop\для презентации\IMG_1517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43702" y="1285860"/>
            <a:ext cx="1428760" cy="21431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4" name="Picture 6" descr="C:\Users\Мударис\Desktop\для презентации\DSC06670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43702" y="3500437"/>
            <a:ext cx="2071702" cy="31075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5" name="Picture 7" descr="C:\Users\Мударис\Desktop\для презентации\DSC06668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2910" y="3286124"/>
            <a:ext cx="2071702" cy="31075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126</Words>
  <Application>Microsoft Office PowerPoint</Application>
  <PresentationFormat>Экран (4:3)</PresentationFormat>
  <Paragraphs>33</Paragraphs>
  <Slides>29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Шаблон оформления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3" baseType="lpstr">
      <vt:lpstr>Arial</vt:lpstr>
      <vt:lpstr>Calibri</vt:lpstr>
      <vt:lpstr>Times New Roman</vt:lpstr>
      <vt:lpstr>Тема Office</vt:lpstr>
      <vt:lpstr>Муниципальное автономное дошкольное образовательное учреждение  «Детский сад №4» городского округа  г. Стерлитамак РБ</vt:lpstr>
      <vt:lpstr>Семья – это самое дорогое и родное, что есть у каждого человека!</vt:lpstr>
      <vt:lpstr>Рассказываем о своей семье</vt:lpstr>
      <vt:lpstr>Играли в пальчиковые игры и игры на эмоции</vt:lpstr>
      <vt:lpstr>Сюжетно-ролевая игра «Моя семья»</vt:lpstr>
      <vt:lpstr>Рисование «Моя семья»</vt:lpstr>
      <vt:lpstr>Мини-альбомы «Моя семья»</vt:lpstr>
      <vt:lpstr>Родословное  дерево «Дерево жизни»</vt:lpstr>
      <vt:lpstr>А теперь я расскажу о своей семье!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Наши праздники и обычаи!</vt:lpstr>
      <vt:lpstr>Мои увлечения!</vt:lpstr>
      <vt:lpstr>Слайд 27</vt:lpstr>
      <vt:lpstr>Результат нашей работы! </vt:lpstr>
      <vt:lpstr>       Спасибо за внимание!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Муниципальное автономное дошкольное образовательное учреждение  «Детский сад №4» городского округа  г. Стерлитамак РБ</dc:title>
  <dc:creator>Мударис</dc:creator>
  <cp:lastModifiedBy>Guzel</cp:lastModifiedBy>
  <cp:revision>32</cp:revision>
  <dcterms:created xsi:type="dcterms:W3CDTF">2018-04-10T19:21:21Z</dcterms:created>
  <dcterms:modified xsi:type="dcterms:W3CDTF">2019-11-24T13:23:29Z</dcterms:modified>
</cp:coreProperties>
</file>